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E09C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k-SK" noProof="0" smtClean="0"/>
              <a:t>Kliknite sem a upravte štýl predlohy podnadpisov.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8A0767-8163-43B5-B019-2371C3C62772}" type="datetimeFigureOut">
              <a:rPr lang="sk-SK" smtClean="0"/>
              <a:pPr/>
              <a:t>01.05.2020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84C96F-77E8-478E-8487-2EFB288BC61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Priama spojnica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A0767-8163-43B5-B019-2371C3C62772}" type="datetimeFigureOut">
              <a:rPr lang="sk-SK" smtClean="0"/>
              <a:pPr/>
              <a:t>01.05.2020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784C96F-77E8-478E-8487-2EFB288BC6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A0767-8163-43B5-B019-2371C3C62772}" type="datetimeFigureOut">
              <a:rPr lang="sk-SK" smtClean="0"/>
              <a:pPr/>
              <a:t>01.05.2020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784C96F-77E8-478E-8487-2EFB288BC6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A0767-8163-43B5-B019-2371C3C62772}" type="datetimeFigureOut">
              <a:rPr lang="sk-SK" smtClean="0"/>
              <a:pPr/>
              <a:t>01.05.2020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784C96F-77E8-478E-8487-2EFB288BC6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A0767-8163-43B5-B019-2371C3C62772}" type="datetimeFigureOut">
              <a:rPr lang="sk-SK" smtClean="0"/>
              <a:pPr/>
              <a:t>01.05.2020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784C96F-77E8-478E-8487-2EFB288BC61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Priama spojnica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A0767-8163-43B5-B019-2371C3C62772}" type="datetimeFigureOut">
              <a:rPr lang="sk-SK" smtClean="0"/>
              <a:pPr/>
              <a:t>01.05.2020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784C96F-77E8-478E-8487-2EFB288BC6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A0767-8163-43B5-B019-2371C3C62772}" type="datetimeFigureOut">
              <a:rPr lang="sk-SK" smtClean="0"/>
              <a:pPr/>
              <a:t>01.05.2020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784C96F-77E8-478E-8487-2EFB288BC6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A0767-8163-43B5-B019-2371C3C62772}" type="datetimeFigureOut">
              <a:rPr lang="sk-SK" smtClean="0"/>
              <a:pPr/>
              <a:t>01.05.2020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784C96F-77E8-478E-8487-2EFB288BC6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A0767-8163-43B5-B019-2371C3C62772}" type="datetimeFigureOut">
              <a:rPr lang="sk-SK" smtClean="0"/>
              <a:pPr/>
              <a:t>01.05.2020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784C96F-77E8-478E-8487-2EFB288BC6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A0767-8163-43B5-B019-2371C3C62772}" type="datetimeFigureOut">
              <a:rPr lang="sk-SK" smtClean="0"/>
              <a:pPr/>
              <a:t>01.05.2020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784C96F-77E8-478E-8487-2EFB288BC6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A0767-8163-43B5-B019-2371C3C62772}" type="datetimeFigureOut">
              <a:rPr lang="sk-SK" smtClean="0"/>
              <a:pPr/>
              <a:t>01.05.2020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784C96F-77E8-478E-8487-2EFB288BC6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8A0767-8163-43B5-B019-2371C3C62772}" type="datetimeFigureOut">
              <a:rPr lang="sk-SK" smtClean="0"/>
              <a:pPr/>
              <a:t>01.05.2020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784C96F-77E8-478E-8487-2EFB288BC61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Stredn%C3%A1_Amerika" TargetMode="External"/><Relationship Id="rId13" Type="http://schemas.openxmlformats.org/officeDocument/2006/relationships/hyperlink" Target="https://sk.wikipedia.org/w/index.php?title=Fazu%C4%BEa_mesiacovit%C3%A1&amp;action=edit&amp;redlink=1" TargetMode="External"/><Relationship Id="rId3" Type="http://schemas.openxmlformats.org/officeDocument/2006/relationships/hyperlink" Target="https://sk.wikipedia.org/wiki/B%C3%B4bovit%C3%A9" TargetMode="External"/><Relationship Id="rId7" Type="http://schemas.openxmlformats.org/officeDocument/2006/relationships/hyperlink" Target="https://sk.wikipedia.org/wiki/Ju%C5%BEn%C3%A1_Amerika" TargetMode="External"/><Relationship Id="rId12" Type="http://schemas.openxmlformats.org/officeDocument/2006/relationships/hyperlink" Target="https://sk.wikipedia.org/w/index.php?title=Fazu%C4%BEa_%C5%A1arl%C3%A1tov%C3%A1&amp;action=edit&amp;redlink=1" TargetMode="External"/><Relationship Id="rId2" Type="http://schemas.openxmlformats.org/officeDocument/2006/relationships/hyperlink" Target="https://sk.wikipedia.org/wiki/Rod_(taxon%C3%B3mi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Semeno_(rastlina)" TargetMode="External"/><Relationship Id="rId11" Type="http://schemas.openxmlformats.org/officeDocument/2006/relationships/hyperlink" Target="https://sk.wikipedia.org/w/index.php?title=Fazu%C4%BEa_ostrolist%C3%A1&amp;action=edit&amp;redlink=1" TargetMode="External"/><Relationship Id="rId5" Type="http://schemas.openxmlformats.org/officeDocument/2006/relationships/hyperlink" Target="https://sk.wikipedia.org/wiki/Struk" TargetMode="External"/><Relationship Id="rId10" Type="http://schemas.openxmlformats.org/officeDocument/2006/relationships/hyperlink" Target="https://sk.wikipedia.org/wiki/Fazu%C4%BEa_oby%C4%8Dajn%C3%A1" TargetMode="External"/><Relationship Id="rId4" Type="http://schemas.openxmlformats.org/officeDocument/2006/relationships/hyperlink" Target="https://sk.wikipedia.org/wiki/Plod_(rastlina)" TargetMode="External"/><Relationship Id="rId9" Type="http://schemas.openxmlformats.org/officeDocument/2006/relationships/hyperlink" Target="https://sk.wikipedia.org/wiki/Bylina" TargetMode="Externa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57620" y="1571612"/>
            <a:ext cx="4638616" cy="2268559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sk-SK" i="1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Adriankina fazuľa</a:t>
            </a:r>
            <a:endParaRPr lang="sk-SK" i="1" cap="none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29190" y="3786190"/>
            <a:ext cx="4018200" cy="116021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ahnschrift SemiBold" pitchFamily="34" charset="0"/>
              </a:rPr>
              <a:t>Adriána </a:t>
            </a:r>
            <a:r>
              <a:rPr lang="sk-SK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ahnschrift SemiBold" pitchFamily="34" charset="0"/>
              </a:rPr>
              <a:t>Tupyová</a:t>
            </a:r>
            <a:endParaRPr lang="sk-SK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ahnschrift Semi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2857520" cy="508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Báseň o fazuli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Klíči, čaká na vlahu,</a:t>
            </a:r>
          </a:p>
          <a:p>
            <a:pPr>
              <a:buNone/>
            </a:pPr>
            <a:r>
              <a:rPr lang="sk-SK" dirty="0" smtClean="0"/>
              <a:t>    na trúfalosť odvahu.</a:t>
            </a:r>
          </a:p>
          <a:p>
            <a:pPr>
              <a:buNone/>
            </a:pPr>
            <a:r>
              <a:rPr lang="sk-SK" dirty="0" smtClean="0"/>
              <a:t>    Silnie, no kým vyrastie.</a:t>
            </a:r>
          </a:p>
          <a:p>
            <a:pPr>
              <a:buNone/>
            </a:pPr>
            <a:r>
              <a:rPr lang="sk-SK" dirty="0" smtClean="0"/>
              <a:t>    Ubráni sa? Našťastie!</a:t>
            </a:r>
          </a:p>
          <a:p>
            <a:pPr>
              <a:buNone/>
            </a:pPr>
            <a:r>
              <a:rPr lang="sk-SK" dirty="0" smtClean="0"/>
              <a:t>    Kvitne, až kým dozreje,</a:t>
            </a:r>
          </a:p>
          <a:p>
            <a:pPr>
              <a:buNone/>
            </a:pPr>
            <a:r>
              <a:rPr lang="sk-SK" dirty="0" smtClean="0"/>
              <a:t>    Pod slnkom tak dobre je.</a:t>
            </a:r>
          </a:p>
          <a:p>
            <a:pPr>
              <a:buNone/>
            </a:pPr>
            <a:r>
              <a:rPr lang="sk-SK" dirty="0" smtClean="0"/>
              <a:t>    Zarodí, viac netreba, </a:t>
            </a:r>
          </a:p>
          <a:p>
            <a:pPr>
              <a:buNone/>
            </a:pPr>
            <a:r>
              <a:rPr lang="sk-SK" dirty="0" smtClean="0"/>
              <a:t>    ďalej rastie do neba.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00174"/>
            <a:ext cx="2786049" cy="495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Niečo o fazuli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2143116"/>
            <a:ext cx="6715172" cy="4514872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 je </a:t>
            </a:r>
            <a:r>
              <a:rPr lang="sk-SK" dirty="0" smtClean="0">
                <a:hlinkClick r:id="rId2" tooltip="Rod (taxonómia)"/>
              </a:rPr>
              <a:t>rod</a:t>
            </a:r>
            <a:r>
              <a:rPr lang="sk-SK" dirty="0" smtClean="0"/>
              <a:t> z čeľade </a:t>
            </a:r>
            <a:r>
              <a:rPr lang="sk-SK" dirty="0" smtClean="0">
                <a:hlinkClick r:id="rId3" tooltip="Bôbovité"/>
              </a:rPr>
              <a:t>bôbovité</a:t>
            </a:r>
            <a:r>
              <a:rPr lang="sk-SK" dirty="0" smtClean="0"/>
              <a:t>, ako aj názov jeho </a:t>
            </a:r>
            <a:r>
              <a:rPr lang="sk-SK" dirty="0" smtClean="0">
                <a:hlinkClick r:id="rId4" tooltip="Plod (rastlina)"/>
              </a:rPr>
              <a:t>plodov</a:t>
            </a:r>
            <a:r>
              <a:rPr lang="sk-SK" dirty="0" smtClean="0"/>
              <a:t> (</a:t>
            </a:r>
            <a:r>
              <a:rPr lang="sk-SK" dirty="0" smtClean="0">
                <a:hlinkClick r:id="rId5" tooltip="Struk"/>
              </a:rPr>
              <a:t>strukov</a:t>
            </a:r>
            <a:r>
              <a:rPr lang="sk-SK" dirty="0" smtClean="0"/>
              <a:t> či </a:t>
            </a:r>
            <a:r>
              <a:rPr lang="sk-SK" dirty="0" smtClean="0">
                <a:hlinkClick r:id="rId6" tooltip="Semeno (rastlina)"/>
              </a:rPr>
              <a:t>semien</a:t>
            </a:r>
            <a:r>
              <a:rPr lang="sk-SK" dirty="0" smtClean="0"/>
              <a:t>).</a:t>
            </a:r>
          </a:p>
          <a:p>
            <a:r>
              <a:rPr lang="sk-SK" dirty="0" smtClean="0"/>
              <a:t>Pochádza z teplých oblastí </a:t>
            </a:r>
            <a:r>
              <a:rPr lang="sk-SK" dirty="0" smtClean="0">
                <a:hlinkClick r:id="rId7" tooltip="Južná Amerika"/>
              </a:rPr>
              <a:t>Južnej</a:t>
            </a:r>
            <a:r>
              <a:rPr lang="sk-SK" dirty="0" smtClean="0"/>
              <a:t> a </a:t>
            </a:r>
            <a:r>
              <a:rPr lang="sk-SK" dirty="0" smtClean="0">
                <a:hlinkClick r:id="rId8" tooltip="Stredná Amerika"/>
              </a:rPr>
              <a:t>strednej Ameriky</a:t>
            </a:r>
            <a:r>
              <a:rPr lang="sk-SK" dirty="0" smtClean="0"/>
              <a:t>. Ide o </a:t>
            </a:r>
            <a:r>
              <a:rPr lang="sk-SK" dirty="0" smtClean="0">
                <a:hlinkClick r:id="rId9" tooltip="Bylina"/>
              </a:rPr>
              <a:t>byliny</a:t>
            </a:r>
            <a:r>
              <a:rPr lang="sk-SK" dirty="0" smtClean="0"/>
              <a:t>, ktoré sú jednoročné alebo viacročné, väčšinou sú popínavé, majú trojpočetné striedavé dlho </a:t>
            </a:r>
            <a:r>
              <a:rPr lang="sk-SK" dirty="0" err="1" smtClean="0"/>
              <a:t>stopkaté</a:t>
            </a:r>
            <a:r>
              <a:rPr lang="sk-SK" dirty="0" smtClean="0"/>
              <a:t> listy a pazušné kvetné strapce. Podlhovasto čiarkovitý plod je 8 – 20 cm dlhý a je to </a:t>
            </a:r>
            <a:r>
              <a:rPr lang="sk-SK" dirty="0" smtClean="0">
                <a:hlinkClick r:id="rId5" tooltip="Struk"/>
              </a:rPr>
              <a:t>struk</a:t>
            </a:r>
            <a:r>
              <a:rPr lang="sk-SK" dirty="0" smtClean="0"/>
              <a:t>, ktorý obsahuje 4 – 7 semená.</a:t>
            </a:r>
          </a:p>
          <a:p>
            <a:r>
              <a:rPr lang="sk-SK" dirty="0" smtClean="0"/>
              <a:t>Z celkového počtu asi 200 druhov sú 4 kultivované. Známe druhy:</a:t>
            </a:r>
          </a:p>
          <a:p>
            <a:r>
              <a:rPr lang="sk-SK" dirty="0" smtClean="0">
                <a:hlinkClick r:id="rId10" tooltip="Fazuľa obyčajná"/>
              </a:rPr>
              <a:t>fazuľa obyčajná</a:t>
            </a:r>
            <a:r>
              <a:rPr lang="sk-SK" dirty="0" smtClean="0"/>
              <a:t> </a:t>
            </a:r>
          </a:p>
          <a:p>
            <a:r>
              <a:rPr lang="sk-SK" dirty="0" smtClean="0">
                <a:hlinkClick r:id="rId11" tooltip="Fazuľa ostrolistá (stránka neexistuje)"/>
              </a:rPr>
              <a:t>fazuľa ostrolistá</a:t>
            </a:r>
            <a:r>
              <a:rPr lang="sk-SK" dirty="0" smtClean="0"/>
              <a:t> </a:t>
            </a:r>
          </a:p>
          <a:p>
            <a:r>
              <a:rPr lang="sk-SK" dirty="0" smtClean="0">
                <a:hlinkClick r:id="rId12" tooltip="Fazuľa šarlátová (stránka neexistuje)"/>
              </a:rPr>
              <a:t>fazuľa šarlátová</a:t>
            </a:r>
            <a:r>
              <a:rPr lang="sk-SK" dirty="0" smtClean="0"/>
              <a:t> </a:t>
            </a:r>
          </a:p>
          <a:p>
            <a:r>
              <a:rPr lang="sk-SK" dirty="0" smtClean="0">
                <a:hlinkClick r:id="rId13" tooltip="Fazuľa mesiacovitá (stránka neexistuje)"/>
              </a:rPr>
              <a:t>fazuľa </a:t>
            </a:r>
            <a:r>
              <a:rPr lang="sk-SK" dirty="0" err="1" smtClean="0">
                <a:hlinkClick r:id="rId13" tooltip="Fazuľa mesiacovitá (stránka neexistuje)"/>
              </a:rPr>
              <a:t>mesiacovitá</a:t>
            </a:r>
            <a:r>
              <a:rPr lang="sk-SK" dirty="0" smtClean="0"/>
              <a:t> 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264" y="3714752"/>
            <a:ext cx="235745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Suseda fazule v kvetináči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Keď sme presádzali našu fazuľu, tak sme k nej zasadili aj </a:t>
            </a:r>
            <a:r>
              <a:rPr lang="sk-SK" dirty="0" err="1" smtClean="0"/>
              <a:t>Dahliu</a:t>
            </a:r>
            <a:r>
              <a:rPr lang="sk-SK" dirty="0" smtClean="0"/>
              <a:t> </a:t>
            </a:r>
            <a:r>
              <a:rPr lang="sk-SK" dirty="0" err="1" smtClean="0"/>
              <a:t>Border</a:t>
            </a:r>
            <a:r>
              <a:rPr lang="sk-SK" dirty="0" smtClean="0"/>
              <a:t>:</a:t>
            </a:r>
          </a:p>
          <a:p>
            <a:r>
              <a:rPr lang="sk-SK" dirty="0" smtClean="0"/>
              <a:t>Sadíme hľuzy </a:t>
            </a:r>
          </a:p>
          <a:p>
            <a:r>
              <a:rPr lang="sk-SK" dirty="0" smtClean="0"/>
              <a:t>Kvitne júl - október </a:t>
            </a:r>
          </a:p>
          <a:p>
            <a:r>
              <a:rPr lang="sk-SK" dirty="0" smtClean="0"/>
              <a:t>Výška kvetu 50 cm</a:t>
            </a:r>
          </a:p>
          <a:p>
            <a:r>
              <a:rPr lang="sk-SK" dirty="0" smtClean="0"/>
              <a:t>Neprezimuje 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500306"/>
            <a:ext cx="2857520" cy="380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Vývoj našej fazule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1.                                2.                                       3.                                                                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4.                              5.                                          6.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136625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3116"/>
            <a:ext cx="1714479" cy="228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071678"/>
            <a:ext cx="187681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500570"/>
            <a:ext cx="135732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86116" y="4357694"/>
            <a:ext cx="2143140" cy="217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500570"/>
            <a:ext cx="1714512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Fazuľová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polievka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2057400"/>
            <a:ext cx="7286649" cy="4038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k-SK" b="1" dirty="0" smtClean="0"/>
              <a:t>       Ingrediencie:                                               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400 gramov fazule,</a:t>
            </a:r>
            <a:br>
              <a:rPr lang="sk-SK" dirty="0" smtClean="0"/>
            </a:br>
            <a:r>
              <a:rPr lang="sk-SK" dirty="0" smtClean="0"/>
              <a:t>3 litre vody,</a:t>
            </a:r>
            <a:br>
              <a:rPr lang="sk-SK" dirty="0" smtClean="0"/>
            </a:br>
            <a:r>
              <a:rPr lang="sk-SK" dirty="0" smtClean="0"/>
              <a:t>1 väčšia cibuľa,</a:t>
            </a:r>
            <a:br>
              <a:rPr lang="sk-SK" dirty="0" smtClean="0"/>
            </a:br>
            <a:r>
              <a:rPr lang="sk-SK" dirty="0" smtClean="0"/>
              <a:t>jedna polievková lyžica múky,</a:t>
            </a:r>
            <a:br>
              <a:rPr lang="sk-SK" dirty="0" smtClean="0"/>
            </a:br>
            <a:r>
              <a:rPr lang="sk-SK" dirty="0" smtClean="0"/>
              <a:t>čierne korenie,</a:t>
            </a:r>
            <a:br>
              <a:rPr lang="sk-SK" dirty="0" smtClean="0"/>
            </a:br>
            <a:r>
              <a:rPr lang="sk-SK" dirty="0" smtClean="0"/>
              <a:t>tri zemiaky,</a:t>
            </a:r>
            <a:br>
              <a:rPr lang="sk-SK" dirty="0" smtClean="0"/>
            </a:br>
            <a:r>
              <a:rPr lang="sk-SK" dirty="0" smtClean="0"/>
              <a:t>50 gramov ryže,</a:t>
            </a:r>
            <a:br>
              <a:rPr lang="sk-SK" dirty="0" smtClean="0"/>
            </a:br>
            <a:r>
              <a:rPr lang="sk-SK" dirty="0" smtClean="0"/>
              <a:t>jednu mrkvu,</a:t>
            </a:r>
            <a:br>
              <a:rPr lang="sk-SK" dirty="0" smtClean="0"/>
            </a:br>
            <a:r>
              <a:rPr lang="sk-SK" dirty="0" smtClean="0"/>
              <a:t>slnečnicový olej,</a:t>
            </a:r>
            <a:br>
              <a:rPr lang="sk-SK" dirty="0" smtClean="0"/>
            </a:br>
            <a:r>
              <a:rPr lang="sk-SK" dirty="0" smtClean="0"/>
              <a:t>soľ,</a:t>
            </a:r>
            <a:br>
              <a:rPr lang="sk-SK" dirty="0" smtClean="0"/>
            </a:br>
            <a:r>
              <a:rPr lang="sk-SK" dirty="0" smtClean="0"/>
              <a:t>petržlen.</a:t>
            </a:r>
          </a:p>
          <a:p>
            <a:pPr>
              <a:buNone/>
            </a:pPr>
            <a:r>
              <a:rPr lang="sk-SK" b="1" dirty="0" smtClean="0"/>
              <a:t>       Postup:</a:t>
            </a:r>
            <a:br>
              <a:rPr lang="sk-SK" b="1" dirty="0" smtClean="0"/>
            </a:br>
            <a:r>
              <a:rPr lang="sk-SK" b="1" dirty="0" smtClean="0"/>
              <a:t>1. </a:t>
            </a:r>
            <a:r>
              <a:rPr lang="sk-SK" dirty="0" smtClean="0"/>
              <a:t>Samozrejme si namočíme fazuľu cez noc do predvarenej a vychladenej vody.</a:t>
            </a:r>
            <a:br>
              <a:rPr lang="sk-SK" dirty="0" smtClean="0"/>
            </a:br>
            <a:r>
              <a:rPr lang="sk-SK" b="1" dirty="0" smtClean="0"/>
              <a:t>2. </a:t>
            </a:r>
            <a:r>
              <a:rPr lang="sk-SK" dirty="0" smtClean="0"/>
              <a:t>Fazuľa počas noci zmäkne a samozrejme sa zbavuje aj látok, ktoré ľuďom spôsobujú nafukovanie.</a:t>
            </a:r>
            <a:br>
              <a:rPr lang="sk-SK" dirty="0" smtClean="0"/>
            </a:br>
            <a:r>
              <a:rPr lang="sk-SK" b="1" dirty="0" smtClean="0"/>
              <a:t>3. </a:t>
            </a:r>
            <a:r>
              <a:rPr lang="sk-SK" dirty="0" smtClean="0"/>
              <a:t>Opláchneme ju a varíme približne hodinu až kým nezmäkne.</a:t>
            </a:r>
          </a:p>
          <a:p>
            <a:pPr>
              <a:buNone/>
            </a:pPr>
            <a:r>
              <a:rPr lang="sk-SK" b="1" dirty="0" smtClean="0"/>
              <a:t>       4. </a:t>
            </a:r>
            <a:r>
              <a:rPr lang="sk-SK" dirty="0" smtClean="0"/>
              <a:t>Medzitým si očistíme zemiaky a nakrájame si ich. Taktiež si očistíme mrkvu a cibuľu, ktorú nakrájame na kocky – nadrobno.</a:t>
            </a:r>
            <a:br>
              <a:rPr lang="sk-SK" dirty="0" smtClean="0"/>
            </a:br>
            <a:r>
              <a:rPr lang="sk-SK" b="1" dirty="0" smtClean="0"/>
              <a:t>5. </a:t>
            </a:r>
            <a:r>
              <a:rPr lang="sk-SK" dirty="0" smtClean="0"/>
              <a:t>Opláchneme ryžu. Do vriacej vody pridáme fazuľu, zemiaky, už opláchnutú ryžu, polovicu mrkvy a cibule.</a:t>
            </a:r>
            <a:br>
              <a:rPr lang="sk-SK" dirty="0" smtClean="0"/>
            </a:br>
            <a:r>
              <a:rPr lang="sk-SK" b="1" dirty="0" smtClean="0"/>
              <a:t>6. </a:t>
            </a:r>
            <a:r>
              <a:rPr lang="sk-SK" dirty="0" smtClean="0"/>
              <a:t>Varíme približne 20 minút. Behom tohto tovaru na panvici restujeme dozlata druhú polovicu mrkvy a cibule.</a:t>
            </a:r>
          </a:p>
          <a:p>
            <a:pPr>
              <a:buNone/>
            </a:pPr>
            <a:r>
              <a:rPr lang="sk-SK" b="1" dirty="0" smtClean="0"/>
              <a:t>       7. </a:t>
            </a:r>
            <a:r>
              <a:rPr lang="sk-SK" dirty="0" smtClean="0"/>
              <a:t>K mrkve a cibuli pridáme múku a miešame ešte približne jednu minútu.</a:t>
            </a:r>
            <a:br>
              <a:rPr lang="sk-SK" dirty="0" smtClean="0"/>
            </a:br>
            <a:r>
              <a:rPr lang="sk-SK" b="1" dirty="0" smtClean="0"/>
              <a:t>8. </a:t>
            </a:r>
            <a:r>
              <a:rPr lang="sk-SK" dirty="0" smtClean="0"/>
              <a:t>Zmes pridáme do polievky a dochutíme soľou, čiernym korením podľa chuti a varíme približne 7 minút.</a:t>
            </a:r>
            <a:br>
              <a:rPr lang="sk-SK" dirty="0" smtClean="0"/>
            </a:br>
            <a:r>
              <a:rPr lang="sk-SK" b="1" dirty="0" smtClean="0"/>
              <a:t>9. </a:t>
            </a:r>
            <a:r>
              <a:rPr lang="sk-SK" dirty="0" smtClean="0"/>
              <a:t>Nakoniec pridáme najemno nakrájanú petržlenovú vňať.</a:t>
            </a:r>
            <a:br>
              <a:rPr lang="sk-SK" dirty="0" smtClean="0"/>
            </a:br>
            <a:r>
              <a:rPr lang="sk-SK" b="1" dirty="0" smtClean="0"/>
              <a:t>10. </a:t>
            </a:r>
            <a:r>
              <a:rPr lang="sk-SK" dirty="0" smtClean="0"/>
              <a:t>V tomto momente je polievka hotová a pokiaľ chceme a oživiť ju aj pre pánov pridáme k nej klobásku, alebo budeme mäso.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85794"/>
            <a:ext cx="38576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Ďakujem za pozornosť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122" name="Picture 2" descr="Happy Emoji [Download iPhone Emojis] | Emoji I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áza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6831_TF00019431.potx" id="{365626E7-D927-4031-81CA-417212F4FBD1}" vid="{70AD3785-66AC-4007-BAD9-4A347F2395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55</Template>
  <TotalTime>259</TotalTime>
  <Words>114</Words>
  <Application>Microsoft Office PowerPoint</Application>
  <PresentationFormat>Prezentácia na obrazovke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Báza</vt:lpstr>
      <vt:lpstr>Adriankina fazuľa</vt:lpstr>
      <vt:lpstr>Báseň o fazuli</vt:lpstr>
      <vt:lpstr> Niečo o fazuli</vt:lpstr>
      <vt:lpstr>Suseda fazule v kvetináči</vt:lpstr>
      <vt:lpstr>Vývoj našej fazule</vt:lpstr>
      <vt:lpstr>Fazuľová  polievka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Adriankina fazuľa</dc:title>
  <dc:creator>Používateľ systému Windows</dc:creator>
  <cp:lastModifiedBy>HP</cp:lastModifiedBy>
  <cp:revision>18</cp:revision>
  <dcterms:created xsi:type="dcterms:W3CDTF">2020-04-28T13:19:32Z</dcterms:created>
  <dcterms:modified xsi:type="dcterms:W3CDTF">2020-05-01T17:21:04Z</dcterms:modified>
</cp:coreProperties>
</file>